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183"/>
  </p:notesMasterIdLst>
  <p:handoutMasterIdLst>
    <p:handoutMasterId r:id="rId184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403" r:id="rId111"/>
    <p:sldId id="1405" r:id="rId112"/>
    <p:sldId id="1406" r:id="rId113"/>
    <p:sldId id="1399" r:id="rId114"/>
    <p:sldId id="1400" r:id="rId115"/>
    <p:sldId id="1401" r:id="rId116"/>
    <p:sldId id="1407" r:id="rId117"/>
    <p:sldId id="1408" r:id="rId118"/>
    <p:sldId id="1409" r:id="rId119"/>
    <p:sldId id="1410" r:id="rId120"/>
    <p:sldId id="1411" r:id="rId121"/>
    <p:sldId id="1412" r:id="rId122"/>
    <p:sldId id="1414" r:id="rId123"/>
    <p:sldId id="1413" r:id="rId124"/>
    <p:sldId id="1415" r:id="rId125"/>
    <p:sldId id="1416" r:id="rId126"/>
    <p:sldId id="1417" r:id="rId127"/>
    <p:sldId id="1418" r:id="rId128"/>
    <p:sldId id="1420" r:id="rId129"/>
    <p:sldId id="1421" r:id="rId130"/>
    <p:sldId id="1422" r:id="rId131"/>
    <p:sldId id="1423" r:id="rId132"/>
    <p:sldId id="1427" r:id="rId133"/>
    <p:sldId id="1424" r:id="rId134"/>
    <p:sldId id="1425" r:id="rId135"/>
    <p:sldId id="1445" r:id="rId136"/>
    <p:sldId id="1426" r:id="rId137"/>
    <p:sldId id="1428" r:id="rId138"/>
    <p:sldId id="1429" r:id="rId139"/>
    <p:sldId id="1430" r:id="rId140"/>
    <p:sldId id="1431" r:id="rId141"/>
    <p:sldId id="1432" r:id="rId142"/>
    <p:sldId id="1434" r:id="rId143"/>
    <p:sldId id="1435" r:id="rId144"/>
    <p:sldId id="1436" r:id="rId145"/>
    <p:sldId id="1437" r:id="rId146"/>
    <p:sldId id="1446" r:id="rId147"/>
    <p:sldId id="1438" r:id="rId148"/>
    <p:sldId id="1439" r:id="rId149"/>
    <p:sldId id="1442" r:id="rId150"/>
    <p:sldId id="1441" r:id="rId151"/>
    <p:sldId id="1440" r:id="rId152"/>
    <p:sldId id="1443" r:id="rId153"/>
    <p:sldId id="1444" r:id="rId154"/>
    <p:sldId id="1447" r:id="rId155"/>
    <p:sldId id="1448" r:id="rId156"/>
    <p:sldId id="1449" r:id="rId157"/>
    <p:sldId id="1450" r:id="rId158"/>
    <p:sldId id="1451" r:id="rId159"/>
    <p:sldId id="1452" r:id="rId160"/>
    <p:sldId id="1453" r:id="rId161"/>
    <p:sldId id="1454" r:id="rId162"/>
    <p:sldId id="1455" r:id="rId163"/>
    <p:sldId id="1456" r:id="rId164"/>
    <p:sldId id="1457" r:id="rId165"/>
    <p:sldId id="1458" r:id="rId166"/>
    <p:sldId id="1459" r:id="rId167"/>
    <p:sldId id="1460" r:id="rId168"/>
    <p:sldId id="1461" r:id="rId169"/>
    <p:sldId id="1462" r:id="rId170"/>
    <p:sldId id="1463" r:id="rId171"/>
    <p:sldId id="1464" r:id="rId172"/>
    <p:sldId id="1465" r:id="rId173"/>
    <p:sldId id="1466" r:id="rId174"/>
    <p:sldId id="1467" r:id="rId175"/>
    <p:sldId id="1468" r:id="rId176"/>
    <p:sldId id="1469" r:id="rId177"/>
    <p:sldId id="1470" r:id="rId178"/>
    <p:sldId id="1472" r:id="rId179"/>
    <p:sldId id="1471" r:id="rId180"/>
    <p:sldId id="1473" r:id="rId181"/>
    <p:sldId id="1474" r:id="rId182"/>
  </p:sldIdLst>
  <p:sldSz cx="10440988" cy="6858000"/>
  <p:notesSz cx="6797675" cy="9926638"/>
  <p:embeddedFontLst>
    <p:embeddedFont>
      <p:font typeface="Cambria Math" panose="02040503050406030204" pitchFamily="18" charset="0"/>
      <p:regular r:id="rId185"/>
    </p:embeddedFont>
    <p:embeddedFont>
      <p:font typeface="Candara" panose="020E0502030303020204" pitchFamily="34" charset="0"/>
      <p:regular r:id="rId186"/>
      <p:bold r:id="rId187"/>
      <p:italic r:id="rId188"/>
      <p:boldItalic r:id="rId189"/>
    </p:embeddedFont>
    <p:embeddedFont>
      <p:font typeface="Consolas" panose="020B0609020204030204" pitchFamily="49" charset="0"/>
      <p:regular r:id="rId190"/>
      <p:bold r:id="rId191"/>
      <p:italic r:id="rId192"/>
      <p:boldItalic r:id="rId193"/>
    </p:embeddedFont>
    <p:embeddedFont>
      <p:font typeface="Microsoft Sans Serif" panose="020B0604020202020204" pitchFamily="34" charset="0"/>
      <p:regular r:id="rId194"/>
    </p:embeddedFont>
    <p:embeddedFont>
      <p:font typeface="고도 M" panose="02000503000000020004" pitchFamily="2" charset="-127"/>
      <p:regular r:id="rId195"/>
    </p:embeddedFont>
    <p:embeddedFont>
      <p:font typeface="맑은 고딕" panose="020B0503020000020004" pitchFamily="50" charset="-127"/>
      <p:regular r:id="rId196"/>
      <p:bold r:id="rId197"/>
    </p:embeddedFont>
    <p:embeddedFont>
      <p:font typeface="맑은 고딕" panose="020B0503020000020004" pitchFamily="50" charset="-127"/>
      <p:regular r:id="rId196"/>
      <p:bold r:id="rId19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FFFF00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6224" autoAdjust="0"/>
  </p:normalViewPr>
  <p:slideViewPr>
    <p:cSldViewPr snapToGrid="0">
      <p:cViewPr varScale="1">
        <p:scale>
          <a:sx n="110" d="100"/>
          <a:sy n="110" d="100"/>
        </p:scale>
        <p:origin x="1668" y="78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font" Target="fonts/font7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8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9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10.fntdata"/><Relationship Id="rId199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handoutMaster" Target="handoutMasters/handoutMaster1.xml"/><Relationship Id="rId189" Type="http://schemas.openxmlformats.org/officeDocument/2006/relationships/font" Target="fonts/font5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11.fntdata"/><Relationship Id="rId190" Type="http://schemas.openxmlformats.org/officeDocument/2006/relationships/font" Target="fonts/font6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12.fntdata"/><Relationship Id="rId200" Type="http://schemas.openxmlformats.org/officeDocument/2006/relationships/viewProps" Target="view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font" Target="fonts/font2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13.fntdata"/><Relationship Id="rId201" Type="http://schemas.openxmlformats.org/officeDocument/2006/relationships/theme" Target="theme/theme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commentAuthors" Target="commentAuthors.xml"/><Relationship Id="rId202" Type="http://schemas.openxmlformats.org/officeDocument/2006/relationships/tableStyles" Target="tableStyle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font" Target="fonts/font4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03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48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5.png"/><Relationship Id="rId4" Type="http://schemas.openxmlformats.org/officeDocument/2006/relationships/image" Target="../media/image4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030.png"/><Relationship Id="rId4" Type="http://schemas.openxmlformats.org/officeDocument/2006/relationships/image" Target="../media/image4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3" Type="http://schemas.openxmlformats.org/officeDocument/2006/relationships/image" Target="../media/image514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10" Type="http://schemas.openxmlformats.org/officeDocument/2006/relationships/image" Target="../media/image521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deep_learning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.png"/><Relationship Id="rId5" Type="http://schemas.openxmlformats.org/officeDocument/2006/relationships/image" Target="../media/image2350.png"/><Relationship Id="rId10" Type="http://schemas.openxmlformats.org/officeDocument/2006/relationships/image" Target="../media/image24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.png"/><Relationship Id="rId5" Type="http://schemas.openxmlformats.org/officeDocument/2006/relationships/image" Target="../media/image2350.png"/><Relationship Id="rId10" Type="http://schemas.openxmlformats.org/officeDocument/2006/relationships/image" Target="../media/image240.png"/><Relationship Id="rId4" Type="http://schemas.openxmlformats.org/officeDocument/2006/relationships/image" Target="../media/image2340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50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030886" y="4113768"/>
            <a:ext cx="543204" cy="108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8090842" y="4994432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4894263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332710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B0B8A-AA54-42F0-B238-288D663BEA5D}"/>
              </a:ext>
            </a:extLst>
          </p:cNvPr>
          <p:cNvSpPr/>
          <p:nvPr/>
        </p:nvSpPr>
        <p:spPr>
          <a:xfrm>
            <a:off x="6390375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380388-A372-4CD1-AD16-39D5F3F70D22}"/>
              </a:ext>
            </a:extLst>
          </p:cNvPr>
          <p:cNvSpPr/>
          <p:nvPr/>
        </p:nvSpPr>
        <p:spPr>
          <a:xfrm>
            <a:off x="6390375" y="43977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4912489" y="43669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A265C-5F99-4A88-9A4B-1A2B5FA240AF}"/>
              </a:ext>
            </a:extLst>
          </p:cNvPr>
          <p:cNvSpPr txBox="1"/>
          <p:nvPr/>
        </p:nvSpPr>
        <p:spPr>
          <a:xfrm>
            <a:off x="6325945" y="482856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66" r="-42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783976" y="1184366"/>
            <a:ext cx="172429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783976" y="1586003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783976" y="1987640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3770811" y="478100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4049486" y="478100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4328161" y="47810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3770811" y="505968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4049486" y="505967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4328161" y="505967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3770811" y="53383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4049486" y="533835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4328161" y="533835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3770811" y="56170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4049486" y="56170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4328161" y="56170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3770811" y="58957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4049486" y="58957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4328161" y="58957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5183970" y="511628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5462645" y="511628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5741320" y="511628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5183970" y="539495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5462645" y="53949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5741320" y="53949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5183970" y="567363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5462645" y="56736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5741320" y="56736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6019995" y="511192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6019995" y="539059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6019995" y="566926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6298670" y="511627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6298670" y="539494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6298670" y="567361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4397829" y="62875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5925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5925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5925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3793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3792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379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1660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16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166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5924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762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7620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7620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316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1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49D608-C554-4F04-B30F-2BA69B1511AD}"/>
              </a:ext>
            </a:extLst>
          </p:cNvPr>
          <p:cNvSpPr/>
          <p:nvPr/>
        </p:nvSpPr>
        <p:spPr>
          <a:xfrm>
            <a:off x="93349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3FE196-B9F8-4F99-9E1A-E8E2F3DA0AE3}"/>
              </a:ext>
            </a:extLst>
          </p:cNvPr>
          <p:cNvSpPr/>
          <p:nvPr/>
        </p:nvSpPr>
        <p:spPr>
          <a:xfrm>
            <a:off x="9613608" y="29915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69C59B-0EB5-4EDC-A57F-C29FA8F56BD9}"/>
              </a:ext>
            </a:extLst>
          </p:cNvPr>
          <p:cNvSpPr/>
          <p:nvPr/>
        </p:nvSpPr>
        <p:spPr>
          <a:xfrm>
            <a:off x="9892283" y="29915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DE9D74-980E-44EF-B295-8FC90E149133}"/>
              </a:ext>
            </a:extLst>
          </p:cNvPr>
          <p:cNvSpPr/>
          <p:nvPr/>
        </p:nvSpPr>
        <p:spPr>
          <a:xfrm>
            <a:off x="93349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718B381-42DE-4EF6-860B-CCA8B3D2ADF2}"/>
              </a:ext>
            </a:extLst>
          </p:cNvPr>
          <p:cNvSpPr/>
          <p:nvPr/>
        </p:nvSpPr>
        <p:spPr>
          <a:xfrm>
            <a:off x="9613608" y="32702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7954D0-C498-443A-9FCE-A8F52A827026}"/>
              </a:ext>
            </a:extLst>
          </p:cNvPr>
          <p:cNvSpPr/>
          <p:nvPr/>
        </p:nvSpPr>
        <p:spPr>
          <a:xfrm>
            <a:off x="9892283" y="32702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409AFF-4216-442A-98B4-708C0B978FD5}"/>
              </a:ext>
            </a:extLst>
          </p:cNvPr>
          <p:cNvSpPr/>
          <p:nvPr/>
        </p:nvSpPr>
        <p:spPr>
          <a:xfrm>
            <a:off x="9334933" y="35489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05B2B36-5299-4328-9D2F-ABE1DC3DB90A}"/>
              </a:ext>
            </a:extLst>
          </p:cNvPr>
          <p:cNvSpPr/>
          <p:nvPr/>
        </p:nvSpPr>
        <p:spPr>
          <a:xfrm>
            <a:off x="9613608" y="354890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764172-3685-4BA5-AAEF-1260F09E42C4}"/>
              </a:ext>
            </a:extLst>
          </p:cNvPr>
          <p:cNvSpPr/>
          <p:nvPr/>
        </p:nvSpPr>
        <p:spPr>
          <a:xfrm>
            <a:off x="9892283" y="35489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954764-6BE3-4D35-840E-29A7EFEE0407}"/>
              </a:ext>
            </a:extLst>
          </p:cNvPr>
          <p:cNvSpPr/>
          <p:nvPr/>
        </p:nvSpPr>
        <p:spPr>
          <a:xfrm>
            <a:off x="10170958" y="298685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0FA9B3-9CF2-475B-AAD4-88DED698ABA6}"/>
              </a:ext>
            </a:extLst>
          </p:cNvPr>
          <p:cNvSpPr/>
          <p:nvPr/>
        </p:nvSpPr>
        <p:spPr>
          <a:xfrm>
            <a:off x="10170958" y="326552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5C94E0-780F-4434-9336-479F91D4C10B}"/>
              </a:ext>
            </a:extLst>
          </p:cNvPr>
          <p:cNvSpPr/>
          <p:nvPr/>
        </p:nvSpPr>
        <p:spPr>
          <a:xfrm>
            <a:off x="1017095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7FA333-35E4-49FB-8D7C-5A6B3B6961F7}"/>
              </a:ext>
            </a:extLst>
          </p:cNvPr>
          <p:cNvSpPr/>
          <p:nvPr/>
        </p:nvSpPr>
        <p:spPr>
          <a:xfrm>
            <a:off x="10449633" y="299154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20CC80-4FD4-45E8-9942-1BB48CFCD727}"/>
              </a:ext>
            </a:extLst>
          </p:cNvPr>
          <p:cNvSpPr/>
          <p:nvPr/>
        </p:nvSpPr>
        <p:spPr>
          <a:xfrm>
            <a:off x="10449633" y="327021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9BF9CF-0113-4616-A603-09A00DE2FBAB}"/>
              </a:ext>
            </a:extLst>
          </p:cNvPr>
          <p:cNvSpPr/>
          <p:nvPr/>
        </p:nvSpPr>
        <p:spPr>
          <a:xfrm>
            <a:off x="10449633" y="3548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515F74D-0CD2-4565-B14C-EC2B7224AB1F}"/>
              </a:ext>
            </a:extLst>
          </p:cNvPr>
          <p:cNvSpPr/>
          <p:nvPr/>
        </p:nvSpPr>
        <p:spPr>
          <a:xfrm>
            <a:off x="93349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A5CEE4-3A19-4BB9-8E71-0D006FFA5F6C}"/>
              </a:ext>
            </a:extLst>
          </p:cNvPr>
          <p:cNvSpPr/>
          <p:nvPr/>
        </p:nvSpPr>
        <p:spPr>
          <a:xfrm>
            <a:off x="9613608" y="38298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286D22-F933-4E01-8AE0-16885785523D}"/>
              </a:ext>
            </a:extLst>
          </p:cNvPr>
          <p:cNvSpPr/>
          <p:nvPr/>
        </p:nvSpPr>
        <p:spPr>
          <a:xfrm>
            <a:off x="9892283" y="38298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8E8023E-24AE-476F-B192-7AC3DCED2D5C}"/>
              </a:ext>
            </a:extLst>
          </p:cNvPr>
          <p:cNvSpPr/>
          <p:nvPr/>
        </p:nvSpPr>
        <p:spPr>
          <a:xfrm>
            <a:off x="9334933" y="41085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D71B76-5E40-4BBB-81B1-3C479DD22399}"/>
              </a:ext>
            </a:extLst>
          </p:cNvPr>
          <p:cNvSpPr/>
          <p:nvPr/>
        </p:nvSpPr>
        <p:spPr>
          <a:xfrm>
            <a:off x="9613608" y="41085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5ABCCA6-EAC3-429A-BE76-FBB9FA1E87F5}"/>
              </a:ext>
            </a:extLst>
          </p:cNvPr>
          <p:cNvSpPr/>
          <p:nvPr/>
        </p:nvSpPr>
        <p:spPr>
          <a:xfrm>
            <a:off x="9892283" y="41085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10CE192-F10D-459E-A880-DFF7776D9E29}"/>
              </a:ext>
            </a:extLst>
          </p:cNvPr>
          <p:cNvSpPr/>
          <p:nvPr/>
        </p:nvSpPr>
        <p:spPr>
          <a:xfrm>
            <a:off x="10170958" y="382546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DE0EDB-0FB1-4160-96F5-8E2AD4BB8527}"/>
              </a:ext>
            </a:extLst>
          </p:cNvPr>
          <p:cNvSpPr/>
          <p:nvPr/>
        </p:nvSpPr>
        <p:spPr>
          <a:xfrm>
            <a:off x="10170958" y="411319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B9D043-6977-4643-9C6B-4CFF3D7A19AC}"/>
              </a:ext>
            </a:extLst>
          </p:cNvPr>
          <p:cNvSpPr/>
          <p:nvPr/>
        </p:nvSpPr>
        <p:spPr>
          <a:xfrm>
            <a:off x="10449633" y="38298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547685-9117-4506-A3F7-CBD80265A882}"/>
              </a:ext>
            </a:extLst>
          </p:cNvPr>
          <p:cNvSpPr/>
          <p:nvPr/>
        </p:nvSpPr>
        <p:spPr>
          <a:xfrm>
            <a:off x="104496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stCxn id="11" idx="3"/>
            <a:endCxn id="75" idx="0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D66482-BBED-4C8D-BDCC-76AF2B514D5F}"/>
              </a:ext>
            </a:extLst>
          </p:cNvPr>
          <p:cNvGrpSpPr/>
          <p:nvPr/>
        </p:nvGrpSpPr>
        <p:grpSpPr>
          <a:xfrm>
            <a:off x="4001297" y="1652210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0115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2212063" y="1321744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68409" y="5398860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606986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893" y="4960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8" y="5277227"/>
            <a:ext cx="5961888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850853" y="3253127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452558" y="2816825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394091" y="23090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011085" y="35133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199877" y="348560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7050" y="559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699718" y="339754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54684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214276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54490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2566" y="3485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3006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1" y="79113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45480" y="75081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46823" y="3833842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A8DBBE-9AF4-4D26-8070-125DF187DE8D}"/>
              </a:ext>
            </a:extLst>
          </p:cNvPr>
          <p:cNvGrpSpPr/>
          <p:nvPr/>
        </p:nvGrpSpPr>
        <p:grpSpPr>
          <a:xfrm>
            <a:off x="4656715" y="5442436"/>
            <a:ext cx="5819559" cy="940449"/>
            <a:chOff x="-1018022" y="5594837"/>
            <a:chExt cx="5819559" cy="94044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8A35C90-AE34-4238-AD25-3C713D66CEE9}"/>
                </a:ext>
              </a:extLst>
            </p:cNvPr>
            <p:cNvSpPr/>
            <p:nvPr/>
          </p:nvSpPr>
          <p:spPr>
            <a:xfrm>
              <a:off x="-1018022" y="55948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C7D6177-03DA-4D28-93A7-8785D2F2EFC4}"/>
                </a:ext>
              </a:extLst>
            </p:cNvPr>
            <p:cNvSpPr/>
            <p:nvPr/>
          </p:nvSpPr>
          <p:spPr>
            <a:xfrm>
              <a:off x="-954649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C6BA2F-BF51-47E4-B295-B674EB9F262F}"/>
                </a:ext>
              </a:extLst>
            </p:cNvPr>
            <p:cNvSpPr/>
            <p:nvPr/>
          </p:nvSpPr>
          <p:spPr>
            <a:xfrm>
              <a:off x="1883966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5A3C50B-40BE-473C-8C94-33967F43AA3C}"/>
                </a:ext>
              </a:extLst>
            </p:cNvPr>
            <p:cNvSpPr/>
            <p:nvPr/>
          </p:nvSpPr>
          <p:spPr>
            <a:xfrm>
              <a:off x="-891276" y="58239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1587B4A-AF2B-451A-9B51-834D3774455E}"/>
                </a:ext>
              </a:extLst>
            </p:cNvPr>
            <p:cNvSpPr/>
            <p:nvPr/>
          </p:nvSpPr>
          <p:spPr>
            <a:xfrm>
              <a:off x="468871" y="58218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73BCF92-FFA8-4621-8F23-815B1039173C}"/>
                </a:ext>
              </a:extLst>
            </p:cNvPr>
            <p:cNvSpPr/>
            <p:nvPr/>
          </p:nvSpPr>
          <p:spPr>
            <a:xfrm>
              <a:off x="1947339" y="58188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ECBC20E-3A1B-49BF-AED5-69F1978DA015}"/>
                </a:ext>
              </a:extLst>
            </p:cNvPr>
            <p:cNvSpPr/>
            <p:nvPr/>
          </p:nvSpPr>
          <p:spPr>
            <a:xfrm>
              <a:off x="3307486" y="58167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95342C3-32F9-4541-A090-080B7C5BCF06}"/>
                </a:ext>
              </a:extLst>
            </p:cNvPr>
            <p:cNvSpPr/>
            <p:nvPr/>
          </p:nvSpPr>
          <p:spPr>
            <a:xfrm>
              <a:off x="-839580" y="58938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FE9AE55-93FD-4D61-91B3-90BA7CEC8BC5}"/>
                </a:ext>
              </a:extLst>
            </p:cNvPr>
            <p:cNvSpPr/>
            <p:nvPr/>
          </p:nvSpPr>
          <p:spPr>
            <a:xfrm>
              <a:off x="-205763" y="58922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F8E270F-F734-4F8C-A989-E69FD36BBC8D}"/>
                </a:ext>
              </a:extLst>
            </p:cNvPr>
            <p:cNvSpPr/>
            <p:nvPr/>
          </p:nvSpPr>
          <p:spPr>
            <a:xfrm>
              <a:off x="-79780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C96BE0E-B5D2-418F-9612-EB8C48E88EFD}"/>
                </a:ext>
              </a:extLst>
            </p:cNvPr>
            <p:cNvSpPr/>
            <p:nvPr/>
          </p:nvSpPr>
          <p:spPr>
            <a:xfrm>
              <a:off x="-5155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BAA09E6-9C24-4353-9037-3594584E2613}"/>
                </a:ext>
              </a:extLst>
            </p:cNvPr>
            <p:cNvSpPr/>
            <p:nvPr/>
          </p:nvSpPr>
          <p:spPr>
            <a:xfrm>
              <a:off x="-171139" y="59494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E8FDAF6-2A31-4179-87E7-547AA17AF93C}"/>
                </a:ext>
              </a:extLst>
            </p:cNvPr>
            <p:cNvSpPr/>
            <p:nvPr/>
          </p:nvSpPr>
          <p:spPr>
            <a:xfrm>
              <a:off x="111146" y="59484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86B47DE-A542-4095-916F-61999BF9E79D}"/>
                </a:ext>
              </a:extLst>
            </p:cNvPr>
            <p:cNvSpPr/>
            <p:nvPr/>
          </p:nvSpPr>
          <p:spPr>
            <a:xfrm>
              <a:off x="523820" y="58815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DF87570-DF3B-49CB-8250-A81453B67C38}"/>
                </a:ext>
              </a:extLst>
            </p:cNvPr>
            <p:cNvSpPr/>
            <p:nvPr/>
          </p:nvSpPr>
          <p:spPr>
            <a:xfrm>
              <a:off x="1157637" y="58799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14861C5-D6BB-454C-A725-4F1288145730}"/>
                </a:ext>
              </a:extLst>
            </p:cNvPr>
            <p:cNvSpPr/>
            <p:nvPr/>
          </p:nvSpPr>
          <p:spPr>
            <a:xfrm>
              <a:off x="565593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B49D020-3C83-47C5-A3AD-B507AB3848A3}"/>
                </a:ext>
              </a:extLst>
            </p:cNvPr>
            <p:cNvSpPr/>
            <p:nvPr/>
          </p:nvSpPr>
          <p:spPr>
            <a:xfrm>
              <a:off x="847878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2D64DDA-8606-44D0-A2E7-9008A9D62050}"/>
                </a:ext>
              </a:extLst>
            </p:cNvPr>
            <p:cNvSpPr/>
            <p:nvPr/>
          </p:nvSpPr>
          <p:spPr>
            <a:xfrm>
              <a:off x="1192261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667CC-9334-40CA-B4E8-ADA7AEA58CEF}"/>
                </a:ext>
              </a:extLst>
            </p:cNvPr>
            <p:cNvSpPr/>
            <p:nvPr/>
          </p:nvSpPr>
          <p:spPr>
            <a:xfrm>
              <a:off x="1474546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9DCA135-7ADA-40DB-9964-D7CB79332AA2}"/>
                </a:ext>
              </a:extLst>
            </p:cNvPr>
            <p:cNvSpPr/>
            <p:nvPr/>
          </p:nvSpPr>
          <p:spPr>
            <a:xfrm>
              <a:off x="1984964" y="58923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BE42F9D-F68D-4A5F-AF1A-24A48281D86B}"/>
                </a:ext>
              </a:extLst>
            </p:cNvPr>
            <p:cNvSpPr/>
            <p:nvPr/>
          </p:nvSpPr>
          <p:spPr>
            <a:xfrm>
              <a:off x="2618781" y="58908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4BC4D5-EA2C-4FEC-98E9-5C180C679C80}"/>
                </a:ext>
              </a:extLst>
            </p:cNvPr>
            <p:cNvSpPr/>
            <p:nvPr/>
          </p:nvSpPr>
          <p:spPr>
            <a:xfrm>
              <a:off x="202673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81098F8-2D28-435B-AD9D-FA6C80F029C0}"/>
                </a:ext>
              </a:extLst>
            </p:cNvPr>
            <p:cNvSpPr/>
            <p:nvPr/>
          </p:nvSpPr>
          <p:spPr>
            <a:xfrm>
              <a:off x="23090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298693C-7CCC-4560-905F-56B0AE3828C3}"/>
                </a:ext>
              </a:extLst>
            </p:cNvPr>
            <p:cNvSpPr/>
            <p:nvPr/>
          </p:nvSpPr>
          <p:spPr>
            <a:xfrm>
              <a:off x="2653405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78A1D7E-2E59-4971-B635-5D8A65565D54}"/>
                </a:ext>
              </a:extLst>
            </p:cNvPr>
            <p:cNvSpPr/>
            <p:nvPr/>
          </p:nvSpPr>
          <p:spPr>
            <a:xfrm>
              <a:off x="2935690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D0C88CF-823F-4381-BC81-9A4B09D4F261}"/>
                </a:ext>
              </a:extLst>
            </p:cNvPr>
            <p:cNvSpPr/>
            <p:nvPr/>
          </p:nvSpPr>
          <p:spPr>
            <a:xfrm>
              <a:off x="3353741" y="58921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C0B62E5-D05E-48C4-8D45-02E0D9152972}"/>
                </a:ext>
              </a:extLst>
            </p:cNvPr>
            <p:cNvSpPr/>
            <p:nvPr/>
          </p:nvSpPr>
          <p:spPr>
            <a:xfrm>
              <a:off x="3987558" y="58905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FF7319B-3392-494E-BE5A-89C321DD799E}"/>
                </a:ext>
              </a:extLst>
            </p:cNvPr>
            <p:cNvSpPr/>
            <p:nvPr/>
          </p:nvSpPr>
          <p:spPr>
            <a:xfrm>
              <a:off x="3395514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89CDE39-8B9E-4AAC-B97C-67FB6894C5BD}"/>
                </a:ext>
              </a:extLst>
            </p:cNvPr>
            <p:cNvSpPr/>
            <p:nvPr/>
          </p:nvSpPr>
          <p:spPr>
            <a:xfrm>
              <a:off x="3677799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CB6598B-C1B7-48ED-B481-CBDA7B59DC2C}"/>
                </a:ext>
              </a:extLst>
            </p:cNvPr>
            <p:cNvSpPr/>
            <p:nvPr/>
          </p:nvSpPr>
          <p:spPr>
            <a:xfrm>
              <a:off x="402218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48125BB-48A6-4539-8DDB-36138FFA72B1}"/>
                </a:ext>
              </a:extLst>
            </p:cNvPr>
            <p:cNvSpPr/>
            <p:nvPr/>
          </p:nvSpPr>
          <p:spPr>
            <a:xfrm>
              <a:off x="4304467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52443" y="385018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8D8EAF-A50B-4498-AA14-1BDAA1B83D95}"/>
              </a:ext>
            </a:extLst>
          </p:cNvPr>
          <p:cNvGrpSpPr/>
          <p:nvPr/>
        </p:nvGrpSpPr>
        <p:grpSpPr>
          <a:xfrm>
            <a:off x="-2185002" y="4291575"/>
            <a:ext cx="3322120" cy="1522988"/>
            <a:chOff x="-2185002" y="4291575"/>
            <a:chExt cx="3322120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-522058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-10726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307530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232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-522058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-10726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307530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232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-52205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-10726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30753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232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-52205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-10726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30753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232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6233BD-0E35-4BAD-8FEA-645B2B5B0C7E}"/>
                </a:ext>
              </a:extLst>
            </p:cNvPr>
            <p:cNvSpPr/>
            <p:nvPr/>
          </p:nvSpPr>
          <p:spPr>
            <a:xfrm>
              <a:off x="-2185002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01C27B-3E88-49B6-ACB9-097930FDACC1}"/>
                </a:ext>
              </a:extLst>
            </p:cNvPr>
            <p:cNvSpPr/>
            <p:nvPr/>
          </p:nvSpPr>
          <p:spPr>
            <a:xfrm>
              <a:off x="-1770208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D05DB8E-3F09-4947-8A8D-DA5A9764BBC4}"/>
                </a:ext>
              </a:extLst>
            </p:cNvPr>
            <p:cNvSpPr/>
            <p:nvPr/>
          </p:nvSpPr>
          <p:spPr>
            <a:xfrm>
              <a:off x="-1355414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9C3EC25-B4EE-459E-AA36-AF6CBF8C14E0}"/>
                </a:ext>
              </a:extLst>
            </p:cNvPr>
            <p:cNvSpPr/>
            <p:nvPr/>
          </p:nvSpPr>
          <p:spPr>
            <a:xfrm>
              <a:off x="-940620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E21AE6D-F1F2-4B09-A09E-A2FEB22A1021}"/>
                </a:ext>
              </a:extLst>
            </p:cNvPr>
            <p:cNvSpPr/>
            <p:nvPr/>
          </p:nvSpPr>
          <p:spPr>
            <a:xfrm>
              <a:off x="-2185002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424DCBB-9AB5-471D-9519-2E6236E94B19}"/>
                </a:ext>
              </a:extLst>
            </p:cNvPr>
            <p:cNvSpPr/>
            <p:nvPr/>
          </p:nvSpPr>
          <p:spPr>
            <a:xfrm>
              <a:off x="-1770208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2F75A1A-0AD6-4D5E-92D7-B019F3CC06BB}"/>
                </a:ext>
              </a:extLst>
            </p:cNvPr>
            <p:cNvSpPr/>
            <p:nvPr/>
          </p:nvSpPr>
          <p:spPr>
            <a:xfrm>
              <a:off x="-1355414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66DFF-460E-4DD6-93DF-7181E35FE03A}"/>
                </a:ext>
              </a:extLst>
            </p:cNvPr>
            <p:cNvSpPr/>
            <p:nvPr/>
          </p:nvSpPr>
          <p:spPr>
            <a:xfrm>
              <a:off x="-940620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10857F5-2738-4EDC-BDEC-8C23A1A4F471}"/>
                </a:ext>
              </a:extLst>
            </p:cNvPr>
            <p:cNvSpPr/>
            <p:nvPr/>
          </p:nvSpPr>
          <p:spPr>
            <a:xfrm>
              <a:off x="-2185002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7E90B32-8CD1-4F4E-BEA9-D73564645BBC}"/>
                </a:ext>
              </a:extLst>
            </p:cNvPr>
            <p:cNvSpPr/>
            <p:nvPr/>
          </p:nvSpPr>
          <p:spPr>
            <a:xfrm>
              <a:off x="-177020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FF64FF-EC8B-4BC9-AD62-9E40BA7F98DE}"/>
                </a:ext>
              </a:extLst>
            </p:cNvPr>
            <p:cNvSpPr/>
            <p:nvPr/>
          </p:nvSpPr>
          <p:spPr>
            <a:xfrm>
              <a:off x="-135541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866599E-FC29-40B4-A37B-C4A115CA4F2E}"/>
                </a:ext>
              </a:extLst>
            </p:cNvPr>
            <p:cNvSpPr/>
            <p:nvPr/>
          </p:nvSpPr>
          <p:spPr>
            <a:xfrm>
              <a:off x="-94062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1AA5E7B-B369-4366-8BD5-89189FFC24D3}"/>
                </a:ext>
              </a:extLst>
            </p:cNvPr>
            <p:cNvSpPr/>
            <p:nvPr/>
          </p:nvSpPr>
          <p:spPr>
            <a:xfrm>
              <a:off x="-2185002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F05A97E-2724-4F0A-9844-27484D1F4FFF}"/>
                </a:ext>
              </a:extLst>
            </p:cNvPr>
            <p:cNvSpPr/>
            <p:nvPr/>
          </p:nvSpPr>
          <p:spPr>
            <a:xfrm>
              <a:off x="-177020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340C6EE-BB51-4E5E-8107-F6E5B3D8BF0F}"/>
                </a:ext>
              </a:extLst>
            </p:cNvPr>
            <p:cNvSpPr/>
            <p:nvPr/>
          </p:nvSpPr>
          <p:spPr>
            <a:xfrm>
              <a:off x="-135541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28F5EAC-57E1-49DB-B9CF-A9615AC29453}"/>
                </a:ext>
              </a:extLst>
            </p:cNvPr>
            <p:cNvSpPr/>
            <p:nvPr/>
          </p:nvSpPr>
          <p:spPr>
            <a:xfrm>
              <a:off x="-94062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649862E-0D76-447E-A063-FE544D9E063C}"/>
              </a:ext>
            </a:extLst>
          </p:cNvPr>
          <p:cNvGrpSpPr/>
          <p:nvPr/>
        </p:nvGrpSpPr>
        <p:grpSpPr>
          <a:xfrm>
            <a:off x="6694393" y="4291575"/>
            <a:ext cx="414794" cy="1522988"/>
            <a:chOff x="3842045" y="3921894"/>
            <a:chExt cx="414794" cy="1522988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E59A33-FFD7-4D7D-A0F4-ABAB5CA6FFAA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2C04258-6841-4EF7-80A3-04794639819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DC28348-077B-4BBB-A683-A868E1AA635E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133BDC8-D01B-4678-BA07-4CDF1AED419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274D2D8A-71F4-4F0C-9CE8-B56A849C4EA9}"/>
              </a:ext>
            </a:extLst>
          </p:cNvPr>
          <p:cNvGrpSpPr/>
          <p:nvPr/>
        </p:nvGrpSpPr>
        <p:grpSpPr>
          <a:xfrm>
            <a:off x="7109187" y="4291575"/>
            <a:ext cx="414794" cy="1522988"/>
            <a:chOff x="3842045" y="3921894"/>
            <a:chExt cx="414794" cy="1522988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BC24974-B39E-4891-A406-F3EDFCFCB0D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37F8796-B4CA-4FE2-83D3-09EC6551FF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2F54C6A-24FB-4D88-BB48-46A5EEE8725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A2F7FEC-8A75-479D-9172-0AB0E9B7DA27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6C31F6E-C9FA-42F4-BB02-6CAA816C2E8E}"/>
              </a:ext>
            </a:extLst>
          </p:cNvPr>
          <p:cNvGrpSpPr/>
          <p:nvPr/>
        </p:nvGrpSpPr>
        <p:grpSpPr>
          <a:xfrm>
            <a:off x="7523981" y="4291575"/>
            <a:ext cx="414794" cy="1522988"/>
            <a:chOff x="3842045" y="3921894"/>
            <a:chExt cx="414794" cy="152298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35A7BA3-0E82-4F2D-8D1B-57EDA008BB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3E93B9C8-280E-43E1-9604-3FAA38C5300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7DEF571-09FA-4F2F-9132-92D1B9F0642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F109D82-7628-4B72-B9E2-E1704CAFBCDC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55050" y="178376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33294" y="177095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904779" y="175537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371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C6A18-73E3-4E13-BC5B-82E1517E087C}"/>
              </a:ext>
            </a:extLst>
          </p:cNvPr>
          <p:cNvGrpSpPr/>
          <p:nvPr/>
        </p:nvGrpSpPr>
        <p:grpSpPr>
          <a:xfrm>
            <a:off x="7087144" y="3096725"/>
            <a:ext cx="2262027" cy="2066917"/>
            <a:chOff x="7087144" y="3096725"/>
            <a:chExt cx="2262027" cy="206691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FCF31C-2255-4C99-94A7-91D6EA8343CF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6A8CE6-AB73-4434-AD98-664142C4A32D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006B108-5877-4E18-A1EE-23FD82325A28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7C658E3-BE0A-4B64-985F-2304F8A6A08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A4B46A6-FF7D-4D76-B97D-2531845E70D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5723176-5092-4310-BC0A-A3E7CF16BAC4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6FDD05A6-2D78-41F2-99F5-B7C5A48ED99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F4F8A44-2897-49B4-80C0-75F5FEAE980D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FC09B46-BA02-4AF0-BEEF-9E63394477E7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DA97F42-E599-4827-B00C-53625A934C7E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C646948C-44FD-41BF-B464-44691C5A0E97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96052D6-3271-4328-AEDB-E96F24B32D1A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E0C96ECD-7C61-477B-A29C-8CC94C7B973A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3305886-8CA4-4AB6-8044-D7CA33E03743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0F973DBE-E27B-42DD-9498-C567C81DFA74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6E6B7A7-5D78-4572-803C-E825454A9ED9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C95CCCCD-1C4A-43AD-A6A9-D4FA9FEDE96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FD0D8F5-DE4D-43EC-B1D8-5842219964AD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28B1D93-0687-4B63-8D8A-4A7BC6188B83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64C9B18-74A9-4F75-8035-81EB162A02C4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9ACEE736-B6AC-41D6-8FFC-CB13A13F504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3DD5458-521F-4E9B-8456-48BD83713042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FDF85292-2D5D-436C-BA21-CFD6157C5A2E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42D6F7-AAA3-44B1-AB60-CD2C8C6A7C0D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9166305-6FA1-46FA-A74E-F5852C671705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6189D36-A637-4B55-8850-7FEEB7615A79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D80B108-DFD8-4CA8-92C9-C7D7996D0E4D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59E82AFD-6DB8-4BC3-B938-45AA506863ED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7AEF27-BD46-4E26-AEA6-1BF9D378FF56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5C6D279-700E-4536-AF75-B55038676C94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98818BED-A5FD-434D-B8A8-03BC9810B71C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E5EF02D1-7245-4185-9F91-73F38BC82D34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F929D38E-9A50-4C75-8A6A-0E63244C7730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6D4D2362-D5ED-4C9C-88B1-AAEB35A9CB8C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D096D60E-0BEF-4BC7-8F25-E936CB1D2C54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ED9FCF9-8487-477C-B40C-B1DD54EF3411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E024C378-D63B-43B9-912B-8144F6F4F5C6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78EFB02-2323-43A2-85AA-EDA7CCBE70E7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782CAFBE-18D0-4F77-8A2C-ABFF5FFC4449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3202EE1-CF6D-4080-ADAA-9C8E6720C0A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816472F-D9AD-495C-867D-17365D67BA9E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84A445EC-A972-41A3-8C32-CB15F6B1335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DC0FBD2C-E1AE-475D-8CC8-FD56C834C85D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CFB4F27-7D08-474F-A514-DADAB06C1148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DDBAB4A-5AF9-4F8A-AD8B-64F124C62BCF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78B0CFF-896B-4C59-897A-36726C4AD11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F11FE1A-0C38-4548-AF41-3F6078C5CFED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5ECCE1-2BDB-4735-A1D3-53DC11689D2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6CA0E9C9-AF26-44AC-BFAC-B01F170B9306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FF8458CA-0271-4071-AE31-EE73CFC9F63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1F81F9AE-78BF-49E2-AE12-46E28051FD6C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5085B56B-446F-43EE-A143-516BA707FD4D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AA8B2C36-1BFC-47DA-A165-EBF6312CA951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17D99B7-5440-4FA6-81EB-CE326295F57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B0AC2F0-0593-4BED-BF5C-631488D59F4C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61639EA4-E19C-499D-8549-E68D5D1C1C6B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63047FBF-7465-454A-9ACD-4636B2E10BFA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D68C243B-2929-4815-BB41-6E0F700F1D52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281C50B-2C17-4BFE-A5DD-C0985283DF42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F327109C-F0EF-4647-9BC4-7B8BFAF4AFC0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973CDE9-9F44-45BC-A371-FFECF5B8C651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B0DEF64E-5BAC-45B6-8A51-44AC0FBE4F47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119F17C-F1D1-4EA8-B9A6-FE9C4393EE25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02D8122-2A47-44AA-825B-A8D8B3AD37B8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7C7491C-6476-4ABA-B6ED-73D0F2E815E6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E58F5C-76F3-459C-8C04-0A4B9B8D4232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436714" y="3442888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270179" y="32438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270179" y="35878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270179" y="393189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894051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7238083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582115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A1D54-9B36-49A1-A18C-0090592B6576}"/>
              </a:ext>
            </a:extLst>
          </p:cNvPr>
          <p:cNvGrpSpPr/>
          <p:nvPr/>
        </p:nvGrpSpPr>
        <p:grpSpPr>
          <a:xfrm>
            <a:off x="6894051" y="3243833"/>
            <a:ext cx="1376128" cy="1376128"/>
            <a:chOff x="6894051" y="3243833"/>
            <a:chExt cx="1376128" cy="137612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52E13E-7F21-4674-9AFA-4D7A1E03BEE7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97F95D-4B59-42A4-82F5-42AA877D5F7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39C033E-2703-40E4-98BE-3561178D89C6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4668203-EAA7-49EA-B291-4AEA5B58CB84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EB29419-B6DA-4460-88DA-6C6DD2CE9AEC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472C398-728B-48B7-9B75-B1CDCF35CE66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BF57D4-88D7-43A1-B878-1D23E30797DA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270179" y="427592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926147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270179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894051" y="323549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274274" y="3243563"/>
            <a:ext cx="688951" cy="69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D69E1-0FE5-4238-A1A1-864907B6BC0C}"/>
              </a:ext>
            </a:extLst>
          </p:cNvPr>
          <p:cNvGrpSpPr/>
          <p:nvPr/>
        </p:nvGrpSpPr>
        <p:grpSpPr>
          <a:xfrm>
            <a:off x="-2142458" y="1914895"/>
            <a:ext cx="14586857" cy="1186356"/>
            <a:chOff x="-1981348" y="4996769"/>
            <a:chExt cx="14586857" cy="11863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36D18-AF5D-4227-98D2-ECDA3A5C84E2}"/>
                </a:ext>
              </a:extLst>
            </p:cNvPr>
            <p:cNvSpPr/>
            <p:nvPr/>
          </p:nvSpPr>
          <p:spPr>
            <a:xfrm>
              <a:off x="-1981348" y="4996769"/>
              <a:ext cx="14586857" cy="1186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5C9A84-7A7E-4E17-B885-2B3027347486}"/>
                </a:ext>
              </a:extLst>
            </p:cNvPr>
            <p:cNvSpPr/>
            <p:nvPr/>
          </p:nvSpPr>
          <p:spPr>
            <a:xfrm>
              <a:off x="-1924889" y="5036519"/>
              <a:ext cx="14473941" cy="11165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724B40E-4F44-4C38-9E7B-C17F893BED15}"/>
                </a:ext>
              </a:extLst>
            </p:cNvPr>
            <p:cNvSpPr/>
            <p:nvPr/>
          </p:nvSpPr>
          <p:spPr>
            <a:xfrm>
              <a:off x="-1872934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B9B8B83-0E4A-4079-8587-F7CC442AD52F}"/>
                </a:ext>
              </a:extLst>
            </p:cNvPr>
            <p:cNvSpPr/>
            <p:nvPr/>
          </p:nvSpPr>
          <p:spPr>
            <a:xfrm>
              <a:off x="5294516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64E9C04-3276-4258-8A8D-F8B1B06C5F02}"/>
                </a:ext>
              </a:extLst>
            </p:cNvPr>
            <p:cNvSpPr/>
            <p:nvPr/>
          </p:nvSpPr>
          <p:spPr>
            <a:xfrm>
              <a:off x="-1823392" y="5138356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BD8E65-F281-4C13-81A6-2B6AAA582819}"/>
                </a:ext>
              </a:extLst>
            </p:cNvPr>
            <p:cNvSpPr/>
            <p:nvPr/>
          </p:nvSpPr>
          <p:spPr>
            <a:xfrm>
              <a:off x="1709584" y="5138267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7578C8-6BAF-4A2E-81E7-E303EAB01B5B}"/>
                </a:ext>
              </a:extLst>
            </p:cNvPr>
            <p:cNvGrpSpPr/>
            <p:nvPr/>
          </p:nvGrpSpPr>
          <p:grpSpPr>
            <a:xfrm>
              <a:off x="-1770941" y="5200413"/>
              <a:ext cx="3434279" cy="826589"/>
              <a:chOff x="-1918987" y="5484584"/>
              <a:chExt cx="3434279" cy="742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7E9974-530B-45D6-B5C7-DCACDE757C93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F01805A-F602-4D85-A85E-26AAA3C6381C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3075D1D-02E4-4164-A7A6-E9BDAA4CA1FB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E03AA6F-C95F-401F-9E22-0E4188783076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3EF80D-F8EC-413E-931D-23B4F6FCFA18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9854B51-39AF-4F77-A4AB-167D0AEDBFD0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3774929-2096-45C9-B25E-46C1FC7F075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5A3C3FD-FA31-44EA-92BA-DD418603897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4A6D412D-E58D-403D-86FF-76860E8FAC3D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169D5B7-F9E7-4985-9C84-6E097EA0F791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E89A8AD-9FF8-47BF-B864-9DA638BDF95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0CB6A78A-EC1D-4BF0-B8B0-01B0A71A4D5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05338261-3E42-4530-875E-7EE0207E27B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6458BDF-0FD7-411A-8C1C-F9AD0406843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62158A5-9438-43F6-8B42-764ACE12DC7F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3FF47FC5-9D46-4276-B958-9CEE2FC7617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EC247358-9BD6-4F66-8FBB-4F8E9FD0B2C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8629C4-A0C5-488F-9663-212656CB2C8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F9E3A9D9-72BE-4D2B-B9F8-5D413B18402F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183877-B672-4F8B-98B1-83327D638DA6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A9A1432-BD8D-4533-8383-98C03C85070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908F360-0E85-4F58-A633-2B14F2E28BC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C49B537-38A5-478B-8FD7-6F72B93E3D1C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4BF3D36-F138-4D23-A18C-0E0FB5C67640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1B63317-D959-49E8-9829-9F07859736FC}"/>
                </a:ext>
              </a:extLst>
            </p:cNvPr>
            <p:cNvGrpSpPr/>
            <p:nvPr/>
          </p:nvGrpSpPr>
          <p:grpSpPr>
            <a:xfrm>
              <a:off x="1753576" y="5193546"/>
              <a:ext cx="3434279" cy="826589"/>
              <a:chOff x="-1918987" y="5484584"/>
              <a:chExt cx="3434279" cy="742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68309B0-1193-45A9-89DA-5498A9329489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A104EA-B75B-491F-A8A6-17B3F2A6645B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8C857AB-2F38-427F-BFEF-21723E06BC55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CBCC909-E781-48CB-B339-F4547076BAE8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939E03-9E32-47EE-B385-DF2C83C7983E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BBE2BD-3FF8-4DA9-8DDD-9DB556A6983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51A72562-8866-409C-9102-080C1FDE0ED5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5F7715A0-BC8C-445D-B7AE-6EC872D1B0AB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34C775C6-5921-4447-8B56-4A3CF2D9275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ED97903D-EC71-42E2-B3E2-36F4BF906460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8BFB7AC4-0406-4E5D-B661-47661289C73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ACF88DF7-31EB-49E1-AD64-F29DF18D7F1A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1D5299-CEF4-4207-A295-1B5ED31AAAC9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9A8073C-AC60-4F40-94F0-2A96FF51832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2470917-559B-4C3C-8A38-0E722208C0AB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E22CCC18-2E84-49DF-A352-207E30D74A5D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1956C27-E7A6-4FDD-AD55-BE049AD5E78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9531CE6-225C-4D1C-B77B-0BE25FFB105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0C549DB-2D6C-4365-A716-8BA918E146E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A3C0EB9-175C-4C13-8125-089128D12825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34B32CBF-767E-4FF1-BDB8-2150AE81A152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D57EA33B-3A7E-438D-84C9-51E448B99D9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C0E9436-09BD-43D4-A07D-7FB32746378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E25064C-AAB5-49B7-9947-A18E37E5837C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CA32960-AAB1-4997-AA70-52AB8217605C}"/>
                </a:ext>
              </a:extLst>
            </p:cNvPr>
            <p:cNvSpPr/>
            <p:nvPr/>
          </p:nvSpPr>
          <p:spPr>
            <a:xfrm>
              <a:off x="5356150" y="5123244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1DBB041-3810-4B5B-986F-9BA78DC79F16}"/>
                </a:ext>
              </a:extLst>
            </p:cNvPr>
            <p:cNvSpPr/>
            <p:nvPr/>
          </p:nvSpPr>
          <p:spPr>
            <a:xfrm>
              <a:off x="8889126" y="5123155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C90BA3CA-50C8-49F6-B3BB-4B7B4C751C97}"/>
                </a:ext>
              </a:extLst>
            </p:cNvPr>
            <p:cNvGrpSpPr/>
            <p:nvPr/>
          </p:nvGrpSpPr>
          <p:grpSpPr>
            <a:xfrm>
              <a:off x="5408601" y="5185302"/>
              <a:ext cx="3434279" cy="826589"/>
              <a:chOff x="-1918987" y="5484584"/>
              <a:chExt cx="3434279" cy="74204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8F8116-860B-454D-869E-3CF5F6A620A4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5443B94-227D-4BA4-93F2-EED45B2BEFCA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29DE8BF-4DD7-490F-8078-62E6E715E87D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8FD45DB-0AAE-4AD2-ADB8-4CAA396B017E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0815730-5C0F-427B-8AB6-9275E334BC2A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24771EB1-4ABA-4BB4-B2B8-4CA94086AD36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CBA50B58-7FB2-4D1F-9294-7BB2561D5260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70C1353F-4648-46FE-88B3-E2B19E41A04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FB9EDD20-74F7-4622-B64D-A02B2323370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1488452-68D7-45C6-A4FB-2112D9B7AFE6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E52808A8-4BB0-4FC3-8F10-17690FB85339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48485D5-93FC-4ADB-AE0C-26B05167846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4BA9E44-83ED-4127-A224-D9CA1203F9A0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1E7A5E-79A9-4820-BDC6-33D3ADDBB49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A4EBFBC-E186-4393-AD05-A8D4D85F4747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C865EEC-5CB4-471C-B793-A41A33A0E648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9AD73F26-524C-49FF-B5E2-A80CA21C2481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2913835-9AAE-48B8-A3ED-83721D2E52E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287A3697-BBC4-4C02-BFF0-E804FA30771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7DAA6718-F06D-4462-AB3B-7620C66C4798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4E8D29B-4175-4B23-BFF6-CEC9063F1DEB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1D1217E6-201F-40BB-84BB-F21262D325D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CEA5719-2A37-4CD8-A764-D4F589BB948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122363F-33CE-4CCF-83DB-CB2E230994B3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AC9A3-0CF4-418B-9FFA-8D0684840C8F}"/>
                </a:ext>
              </a:extLst>
            </p:cNvPr>
            <p:cNvGrpSpPr/>
            <p:nvPr/>
          </p:nvGrpSpPr>
          <p:grpSpPr>
            <a:xfrm>
              <a:off x="8933118" y="5178434"/>
              <a:ext cx="3434279" cy="826589"/>
              <a:chOff x="-1918987" y="5484584"/>
              <a:chExt cx="3434279" cy="74204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E41C5CA-17A5-43F5-99B4-5C3D2802CF61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9237FE4-2A6B-4381-8E5D-194831A76D57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F3F2514A-F715-4C39-AD8B-9E78D57738A2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0DEEC86-1586-4797-8621-E72993A851A3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8B2219-0496-4114-AF1B-ADED36B29666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8FA4819C-DA85-469A-9D43-B1D909E867BE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E9B004C7-77B1-483B-A1F0-32FA36AD3DD6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AF109EB0-6607-46FF-A6E5-B27AFE3095B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FD63E3C-0064-49E5-81EE-F6630AA3392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A390219-CB12-4105-9B82-BCC28FFF6808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508E6011-446C-446F-AA24-CE83A19ECE8C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4252E5A-3C89-4EEA-ABED-1F3A436A1AC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12064C5-A60E-46D4-BC53-B4F4AD008A4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FC0DC4E-B5E8-4E9A-BA91-F7226BD9800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31B152B4-1561-4E7A-A1C3-7186DFE64273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B75677F-C2F5-461C-B5B4-611F09F34A1A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E04DB6D0-3FFA-40E6-9E15-B0E0BF3CBD7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5F330A73-A86D-4D73-A530-E262EB28A50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AAE7A2F-627B-4F44-9006-515DE9E5FC3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4C233FE-EFD1-4013-88E2-2EC7CA462EEE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A829C69-0714-4C7D-A04D-34CF08CCB6B5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DD6439E5-612B-4B68-98A1-9756FE9A7D1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57676C9-C554-4F3F-90F1-8474C9E071C7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D54C3E9F-854D-4172-869A-EA8E4512BD25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A63B8-3998-4B43-BDF7-35C15B76F459}"/>
              </a:ext>
            </a:extLst>
          </p:cNvPr>
          <p:cNvGrpSpPr/>
          <p:nvPr/>
        </p:nvGrpSpPr>
        <p:grpSpPr>
          <a:xfrm>
            <a:off x="-1990501" y="3959406"/>
            <a:ext cx="3478271" cy="999470"/>
            <a:chOff x="-1990501" y="3959406"/>
            <a:chExt cx="3478271" cy="999470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95098785-5971-4486-BEEE-87EA880E2A94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7F28C2-00FF-4A81-A0F6-C7AED976086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D41D15-27C6-4680-B82A-17696EA5A8A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4767ED5-ABB6-4C75-8F58-6110500A8E55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6D7F7B-2A8C-4F34-9667-E8C7463ACDBF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722703B-8B60-4AE2-B01D-CE429FEC719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E7ADB79-CA4C-4FB0-9649-706B63D7960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F52D669-30F6-4B29-8225-C1C059A4AC7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E2F37BC-54C4-4DFB-870B-EC82FD09627A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D25D2D2-CFBA-4553-B9F4-B5A04381E3AE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FFC37170-70FA-437E-BFE2-55CD46D11A2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DB0BF207-9A0B-48AF-A636-11638EAE431E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456591DE-F0B5-4038-B37E-AF4529611E0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E8096CF-F6B4-4294-9A58-F2B8584DC55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1DD890D-A161-4E0B-90D0-3584DF91627F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48C33E3-1F23-4381-B863-5979BAE86D3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AEE113A-0790-43B0-AC9E-DA16D8C8B22E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3A0EA2C2-8487-4BE8-AE1B-668F565A37A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7165E5E-56B6-4C9D-9574-80A0990CADE8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7BFE0443-17CF-4B73-AF58-0241219C35D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979D475-AC1B-4177-8B88-B4D2F004041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1E3C86B-873C-4389-A2BB-6E69E47FC108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8C3E5D14-F6AC-4271-BD14-3DBFE283A7D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E0BA551-ABE7-47EF-BB4D-EF996A81C2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C9B9F6B-27E3-4B98-9568-8617C3B24E0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D984902-5C5F-4853-9658-6A27CE51C7B7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AE33C2A3-9998-4D24-86BB-950B98DA743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69819F7-2B03-4395-90B2-E3C1DF30E8C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44AD970-9A73-42B4-B360-5B2CCD4CB764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562E78B8-EDD4-4131-92C6-D7CD07E9B10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C131AC7-C21C-4F7D-8586-17420227AF8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4E638A-BECB-4DBD-8A74-7515F1A0A4BF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F0A4E778-2C24-4C5B-9163-B38C051DA70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D64308D-F94B-4543-9A96-F7246E8B6EF8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8BDF845-E307-4536-B4D6-634D155CB4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8AD7EE2B-0A17-43FE-AA32-180F69721B78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54ACCFE-E3F2-444F-ADED-03DE017ED700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1588CD4-831B-4DAA-AC63-8F7B7306F1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E7BB5718-E34A-48DF-8869-037660B1B461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D1EEF3EE-D064-426A-8603-61F30817B2F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CF73E06-FBB9-4A99-8B3B-DD044DC81EB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7F5E1BE2-6480-46F7-88A1-1FACD7D19094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4AE53A6-68B0-4C62-AD31-1C8BA116136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7B2E8CF0-1A82-4A6A-8C22-6065B4A8DC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57832" y="22571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349118" y="36705"/>
            <a:ext cx="704532" cy="67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39635" y="870858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-637711" y="486447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9830956" y="39484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67311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2263242" y="28275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3087205" y="28106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4019128" y="279365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80581" y="3930209"/>
            <a:ext cx="2487826" cy="228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589767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522783" y="338198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93491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https://github.com/imguru-mooc/deep_learning_nlp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294291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378192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734E9CEE-05DB-43C3-AAB0-5C2689703280}"/>
              </a:ext>
            </a:extLst>
          </p:cNvPr>
          <p:cNvGrpSpPr/>
          <p:nvPr/>
        </p:nvGrpSpPr>
        <p:grpSpPr>
          <a:xfrm>
            <a:off x="7321221" y="4830041"/>
            <a:ext cx="2710725" cy="1021685"/>
            <a:chOff x="3880809" y="4407476"/>
            <a:chExt cx="4450331" cy="1677351"/>
          </a:xfrm>
        </p:grpSpPr>
        <p:grpSp>
          <p:nvGrpSpPr>
            <p:cNvPr id="7168" name="그룹 7167">
              <a:extLst>
                <a:ext uri="{FF2B5EF4-FFF2-40B4-BE49-F238E27FC236}">
                  <a16:creationId xmlns:a16="http://schemas.microsoft.com/office/drawing/2014/main" id="{394C7489-28A4-4CD4-B840-DE89C2416B13}"/>
                </a:ext>
              </a:extLst>
            </p:cNvPr>
            <p:cNvGrpSpPr/>
            <p:nvPr/>
          </p:nvGrpSpPr>
          <p:grpSpPr>
            <a:xfrm>
              <a:off x="4897988" y="4407476"/>
              <a:ext cx="953671" cy="1677351"/>
              <a:chOff x="7545203" y="2316834"/>
              <a:chExt cx="953671" cy="1677351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77EC3B-89DE-4CB0-987A-44E2FD1A68B6}"/>
                  </a:ext>
                </a:extLst>
              </p:cNvPr>
              <p:cNvSpPr/>
              <p:nvPr/>
            </p:nvSpPr>
            <p:spPr>
              <a:xfrm rot="1463002">
                <a:off x="7881546" y="233531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A70F52D-22CB-41F3-A22D-4F43D4C82817}"/>
                  </a:ext>
                </a:extLst>
              </p:cNvPr>
              <p:cNvSpPr/>
              <p:nvPr/>
            </p:nvSpPr>
            <p:spPr>
              <a:xfrm rot="16200000">
                <a:off x="7864964" y="203075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A3D1684-4D32-43FD-9A37-F851E9B94F7C}"/>
                  </a:ext>
                </a:extLst>
              </p:cNvPr>
              <p:cNvSpPr/>
              <p:nvPr/>
            </p:nvSpPr>
            <p:spPr>
              <a:xfrm rot="16200000">
                <a:off x="7943501" y="3393935"/>
                <a:ext cx="157075" cy="95367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50CAA6B3-00F5-4A09-BDDF-877751946830}"/>
                  </a:ext>
                </a:extLst>
              </p:cNvPr>
              <p:cNvSpPr/>
              <p:nvPr/>
            </p:nvSpPr>
            <p:spPr>
              <a:xfrm>
                <a:off x="7702277" y="362393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4ED18D77-66E4-4667-94F9-996E01556460}"/>
                  </a:ext>
                </a:extLst>
              </p:cNvPr>
              <p:cNvSpPr/>
              <p:nvPr/>
            </p:nvSpPr>
            <p:spPr>
              <a:xfrm rot="10226111">
                <a:off x="7921782" y="231683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72" name="그룹 7171">
              <a:extLst>
                <a:ext uri="{FF2B5EF4-FFF2-40B4-BE49-F238E27FC236}">
                  <a16:creationId xmlns:a16="http://schemas.microsoft.com/office/drawing/2014/main" id="{81ECDE97-E302-45EE-8004-0BC98D9E70EA}"/>
                </a:ext>
              </a:extLst>
            </p:cNvPr>
            <p:cNvGrpSpPr/>
            <p:nvPr/>
          </p:nvGrpSpPr>
          <p:grpSpPr>
            <a:xfrm>
              <a:off x="3880809" y="4437162"/>
              <a:ext cx="328268" cy="1601102"/>
              <a:chOff x="9314202" y="2389580"/>
              <a:chExt cx="328268" cy="160110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452751D-0D8A-4238-BBF7-275B1917C580}"/>
                  </a:ext>
                </a:extLst>
              </p:cNvPr>
              <p:cNvSpPr/>
              <p:nvPr/>
            </p:nvSpPr>
            <p:spPr>
              <a:xfrm>
                <a:off x="9474734" y="240645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049A310-C2B6-4211-AE63-25F544E5853F}"/>
                  </a:ext>
                </a:extLst>
              </p:cNvPr>
              <p:cNvSpPr/>
              <p:nvPr/>
            </p:nvSpPr>
            <p:spPr>
              <a:xfrm rot="13115371">
                <a:off x="9314202" y="2389580"/>
                <a:ext cx="157075" cy="60649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36E318C7-3699-4A58-B81A-57E16E48616A}"/>
                  </a:ext>
                </a:extLst>
              </p:cNvPr>
              <p:cNvSpPr/>
              <p:nvPr/>
            </p:nvSpPr>
            <p:spPr>
              <a:xfrm rot="10226111">
                <a:off x="9356369" y="261261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7E309A4-EFDC-4EDC-A8FF-506278F84596}"/>
                </a:ext>
              </a:extLst>
            </p:cNvPr>
            <p:cNvGrpSpPr/>
            <p:nvPr/>
          </p:nvGrpSpPr>
          <p:grpSpPr>
            <a:xfrm>
              <a:off x="6197809" y="4441154"/>
              <a:ext cx="904849" cy="1562808"/>
              <a:chOff x="5686686" y="2324789"/>
              <a:chExt cx="904849" cy="156280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756610D-3268-4F25-B99B-6A15F89EA046}"/>
                  </a:ext>
                </a:extLst>
              </p:cNvPr>
              <p:cNvSpPr/>
              <p:nvPr/>
            </p:nvSpPr>
            <p:spPr>
              <a:xfrm rot="16200000">
                <a:off x="6114700" y="2047582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957EC-2F1D-46BA-A6FF-F1575F4886EE}"/>
                  </a:ext>
                </a:extLst>
              </p:cNvPr>
              <p:cNvSpPr/>
              <p:nvPr/>
            </p:nvSpPr>
            <p:spPr>
              <a:xfrm rot="16200000">
                <a:off x="6006445" y="341076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46925A6-E266-4488-86C5-3870E422DABE}"/>
                  </a:ext>
                </a:extLst>
              </p:cNvPr>
              <p:cNvSpPr/>
              <p:nvPr/>
            </p:nvSpPr>
            <p:spPr>
              <a:xfrm rot="2088604">
                <a:off x="6219602" y="2375639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B6D2C3-F306-4C21-A7F2-BA91B1A7DBD2}"/>
                  </a:ext>
                </a:extLst>
              </p:cNvPr>
              <p:cNvSpPr/>
              <p:nvPr/>
            </p:nvSpPr>
            <p:spPr>
              <a:xfrm rot="20098557">
                <a:off x="6159707" y="3017962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462FAF28-69AE-46F6-A969-E0527B4900A4}"/>
                  </a:ext>
                </a:extLst>
              </p:cNvPr>
              <p:cNvSpPr/>
              <p:nvPr/>
            </p:nvSpPr>
            <p:spPr>
              <a:xfrm rot="10226111">
                <a:off x="6165827" y="2324789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0EA3F32B-4EA0-4C88-B3F1-1456D4369031}"/>
                  </a:ext>
                </a:extLst>
              </p:cNvPr>
              <p:cNvSpPr/>
              <p:nvPr/>
            </p:nvSpPr>
            <p:spPr>
              <a:xfrm rot="15690968">
                <a:off x="6098180" y="352739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원호 69">
                <a:extLst>
                  <a:ext uri="{FF2B5EF4-FFF2-40B4-BE49-F238E27FC236}">
                    <a16:creationId xmlns:a16="http://schemas.microsoft.com/office/drawing/2014/main" id="{4B665CF4-06E7-49DF-9A31-289E96640CDE}"/>
                  </a:ext>
                </a:extLst>
              </p:cNvPr>
              <p:cNvSpPr/>
              <p:nvPr/>
            </p:nvSpPr>
            <p:spPr>
              <a:xfrm rot="2437791">
                <a:off x="6001724" y="2968091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2355142-03A4-4651-ADB1-C09C9CA59CC8}"/>
                </a:ext>
              </a:extLst>
            </p:cNvPr>
            <p:cNvGrpSpPr/>
            <p:nvPr/>
          </p:nvGrpSpPr>
          <p:grpSpPr>
            <a:xfrm>
              <a:off x="7304911" y="4419957"/>
              <a:ext cx="1026229" cy="1569878"/>
              <a:chOff x="3539795" y="2070893"/>
              <a:chExt cx="1026229" cy="156987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896E9F-13C5-4621-A556-CD11EF423C8D}"/>
                  </a:ext>
                </a:extLst>
              </p:cNvPr>
              <p:cNvSpPr/>
              <p:nvPr/>
            </p:nvSpPr>
            <p:spPr>
              <a:xfrm rot="16200000">
                <a:off x="3859554" y="2687101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44FD2FD-4D85-4647-B915-EC3ADBF21435}"/>
                  </a:ext>
                </a:extLst>
              </p:cNvPr>
              <p:cNvSpPr/>
              <p:nvPr/>
            </p:nvSpPr>
            <p:spPr>
              <a:xfrm>
                <a:off x="4336389" y="2173360"/>
                <a:ext cx="157075" cy="146741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6B359CC-ECB1-47CB-B944-5BBB67AF608C}"/>
                  </a:ext>
                </a:extLst>
              </p:cNvPr>
              <p:cNvSpPr/>
              <p:nvPr/>
            </p:nvSpPr>
            <p:spPr>
              <a:xfrm rot="2607335">
                <a:off x="3910940" y="2070893"/>
                <a:ext cx="157075" cy="114183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DCCF97D-5618-4F65-842A-27DDF064B035}"/>
                  </a:ext>
                </a:extLst>
              </p:cNvPr>
              <p:cNvSpPr/>
              <p:nvPr/>
            </p:nvSpPr>
            <p:spPr>
              <a:xfrm rot="10226111">
                <a:off x="4210454" y="293482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470665AB-569D-47FA-BFF2-EEC577E0AA81}"/>
                  </a:ext>
                </a:extLst>
              </p:cNvPr>
              <p:cNvSpPr/>
              <p:nvPr/>
            </p:nvSpPr>
            <p:spPr>
              <a:xfrm rot="15940568">
                <a:off x="4237850" y="282221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B0C0C54D-5431-45A2-84B9-5EB08C50116C}"/>
                  </a:ext>
                </a:extLst>
              </p:cNvPr>
              <p:cNvSpPr/>
              <p:nvPr/>
            </p:nvSpPr>
            <p:spPr>
              <a:xfrm rot="10226111">
                <a:off x="4237850" y="226925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90013861-F0F3-4158-A739-9F4CBC60B474}"/>
                  </a:ext>
                </a:extLst>
              </p:cNvPr>
              <p:cNvSpPr/>
              <p:nvPr/>
            </p:nvSpPr>
            <p:spPr>
              <a:xfrm rot="2437791">
                <a:off x="3644169" y="281564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63486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D7C8FE-4CEB-492F-8EBC-77ED589A37A3}"/>
              </a:ext>
            </a:extLst>
          </p:cNvPr>
          <p:cNvGrpSpPr/>
          <p:nvPr/>
        </p:nvGrpSpPr>
        <p:grpSpPr>
          <a:xfrm>
            <a:off x="5809735" y="3908647"/>
            <a:ext cx="4303842" cy="480347"/>
            <a:chOff x="4976895" y="3770532"/>
            <a:chExt cx="5631959" cy="48034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629F2C7-574D-45CF-A2BE-456B50678E58}"/>
                </a:ext>
              </a:extLst>
            </p:cNvPr>
            <p:cNvCxnSpPr/>
            <p:nvPr/>
          </p:nvCxnSpPr>
          <p:spPr>
            <a:xfrm>
              <a:off x="5586413" y="4033850"/>
              <a:ext cx="9873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E8CB0E5-4264-4E79-81AF-3E2ECD67CF14}"/>
                </a:ext>
              </a:extLst>
            </p:cNvPr>
            <p:cNvSpPr/>
            <p:nvPr/>
          </p:nvSpPr>
          <p:spPr>
            <a:xfrm>
              <a:off x="6573741" y="3944983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5DF22E8-9772-4DAE-819A-9963A50DA6B0}"/>
                </a:ext>
              </a:extLst>
            </p:cNvPr>
            <p:cNvCxnSpPr/>
            <p:nvPr/>
          </p:nvCxnSpPr>
          <p:spPr>
            <a:xfrm>
              <a:off x="7371670" y="4027302"/>
              <a:ext cx="9873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90F81D1-7D8A-4A19-ACC2-D16818157B59}"/>
                </a:ext>
              </a:extLst>
            </p:cNvPr>
            <p:cNvSpPr/>
            <p:nvPr/>
          </p:nvSpPr>
          <p:spPr>
            <a:xfrm>
              <a:off x="7231493" y="3952238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C3BA87C-6B1C-4F74-9E49-5257395E2BF1}"/>
                </a:ext>
              </a:extLst>
            </p:cNvPr>
            <p:cNvSpPr/>
            <p:nvPr/>
          </p:nvSpPr>
          <p:spPr>
            <a:xfrm>
              <a:off x="8293885" y="3944983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BBC5872-8F26-4D23-8ED6-65DF265205A1}"/>
                </a:ext>
              </a:extLst>
            </p:cNvPr>
            <p:cNvSpPr/>
            <p:nvPr/>
          </p:nvSpPr>
          <p:spPr>
            <a:xfrm>
              <a:off x="8951637" y="3952238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D6C6081-C2AC-4DA3-B6FF-88D5D83267E7}"/>
                </a:ext>
              </a:extLst>
            </p:cNvPr>
            <p:cNvCxnSpPr/>
            <p:nvPr/>
          </p:nvCxnSpPr>
          <p:spPr>
            <a:xfrm>
              <a:off x="9101765" y="4027302"/>
              <a:ext cx="9873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78192C3-5B67-486B-BD82-E1F924F13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5727" y="3798895"/>
              <a:ext cx="657752" cy="1424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3EF4661-3D7D-4094-9863-3C5F122E3E19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V="1">
              <a:off x="8368949" y="3770532"/>
              <a:ext cx="653010" cy="1744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F4DE8CD-1013-48EB-A919-75510541D170}"/>
                </a:ext>
              </a:extLst>
            </p:cNvPr>
            <p:cNvSpPr txBox="1"/>
            <p:nvPr/>
          </p:nvSpPr>
          <p:spPr>
            <a:xfrm>
              <a:off x="4976895" y="378921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5v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6ED2C5-B0D7-45AE-975D-C917BE685C2F}"/>
                </a:ext>
              </a:extLst>
            </p:cNvPr>
            <p:cNvSpPr txBox="1"/>
            <p:nvPr/>
          </p:nvSpPr>
          <p:spPr>
            <a:xfrm>
              <a:off x="10084351" y="377727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0v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B2015E-81AA-4A4A-8D76-C8EC5BDBF689}"/>
              </a:ext>
            </a:extLst>
          </p:cNvPr>
          <p:cNvGrpSpPr/>
          <p:nvPr/>
        </p:nvGrpSpPr>
        <p:grpSpPr>
          <a:xfrm>
            <a:off x="1004500" y="901074"/>
            <a:ext cx="7322294" cy="4630374"/>
            <a:chOff x="1004500" y="901074"/>
            <a:chExt cx="7322294" cy="4630374"/>
          </a:xfrm>
        </p:grpSpPr>
        <p:pic>
          <p:nvPicPr>
            <p:cNvPr id="37" name="Picture 2" descr="사과 - Home | Facebook">
              <a:extLst>
                <a:ext uri="{FF2B5EF4-FFF2-40B4-BE49-F238E27FC236}">
                  <a16:creationId xmlns:a16="http://schemas.microsoft.com/office/drawing/2014/main" id="{C2FF6B53-AB3A-4137-8E2F-EFED79D2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925" y="1850968"/>
              <a:ext cx="690562" cy="65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350A6E-73B0-43FB-8E89-F45ACEA166D8}"/>
                </a:ext>
              </a:extLst>
            </p:cNvPr>
            <p:cNvSpPr txBox="1"/>
            <p:nvPr/>
          </p:nvSpPr>
          <p:spPr>
            <a:xfrm>
              <a:off x="2768870" y="185602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8DA597C-6A12-4C75-8CCA-5D959BDB0631}"/>
                </a:ext>
              </a:extLst>
            </p:cNvPr>
            <p:cNvSpPr/>
            <p:nvPr/>
          </p:nvSpPr>
          <p:spPr>
            <a:xfrm>
              <a:off x="3730752" y="1874936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5FB24FB-C33D-4589-9092-E54FA0235D43}"/>
                </a:ext>
              </a:extLst>
            </p:cNvPr>
            <p:cNvCxnSpPr>
              <a:stCxn id="37" idx="3"/>
              <a:endCxn id="39" idx="2"/>
            </p:cNvCxnSpPr>
            <p:nvPr/>
          </p:nvCxnSpPr>
          <p:spPr>
            <a:xfrm>
              <a:off x="2376487" y="2179736"/>
              <a:ext cx="13542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C73A138-9786-4257-85A6-EC08E657AB99}"/>
                </a:ext>
              </a:extLst>
            </p:cNvPr>
            <p:cNvSpPr/>
            <p:nvPr/>
          </p:nvSpPr>
          <p:spPr>
            <a:xfrm>
              <a:off x="6309018" y="2508504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A77DD8F8-DE90-4C18-9D8F-AFD64E276D96}"/>
                </a:ext>
              </a:extLst>
            </p:cNvPr>
            <p:cNvCxnSpPr>
              <a:cxnSpLocks/>
              <a:stCxn id="39" idx="6"/>
              <a:endCxn id="97" idx="1"/>
            </p:cNvCxnSpPr>
            <p:nvPr/>
          </p:nvCxnSpPr>
          <p:spPr>
            <a:xfrm>
              <a:off x="4340352" y="2179736"/>
              <a:ext cx="861852" cy="418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D8A6A52-A754-49AB-98C4-37259A754B7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6918618" y="2813304"/>
              <a:ext cx="1408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4213E7-FC3E-4F02-9880-0554FD112A4B}"/>
                </a:ext>
              </a:extLst>
            </p:cNvPr>
            <p:cNvSpPr txBox="1"/>
            <p:nvPr/>
          </p:nvSpPr>
          <p:spPr>
            <a:xfrm>
              <a:off x="4608839" y="2053581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AA889C-6E75-404A-AD6E-57C81D602503}"/>
                </a:ext>
              </a:extLst>
            </p:cNvPr>
            <p:cNvSpPr txBox="1"/>
            <p:nvPr/>
          </p:nvSpPr>
          <p:spPr>
            <a:xfrm>
              <a:off x="7273645" y="2495001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EEED4F-0936-44A6-9EC2-34D2D6C8A1C3}"/>
                    </a:ext>
                  </a:extLst>
                </p:cNvPr>
                <p:cNvSpPr txBox="1"/>
                <p:nvPr/>
              </p:nvSpPr>
              <p:spPr>
                <a:xfrm>
                  <a:off x="3850546" y="1995070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EEED4F-0936-44A6-9EC2-34D2D6C8A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0546" y="1995070"/>
                  <a:ext cx="38952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63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978464-308B-4C49-B38C-220BA96C86E5}"/>
                    </a:ext>
                  </a:extLst>
                </p:cNvPr>
                <p:cNvSpPr txBox="1"/>
                <p:nvPr/>
              </p:nvSpPr>
              <p:spPr>
                <a:xfrm>
                  <a:off x="6425021" y="2628638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978464-308B-4C49-B38C-220BA96C8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021" y="2628638"/>
                  <a:ext cx="38952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563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55DD15-F6FF-4036-8425-2CF4F907BB06}"/>
                </a:ext>
              </a:extLst>
            </p:cNvPr>
            <p:cNvSpPr txBox="1"/>
            <p:nvPr/>
          </p:nvSpPr>
          <p:spPr>
            <a:xfrm>
              <a:off x="1004500" y="901074"/>
              <a:ext cx="16754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970736B-660F-4A6A-ACDF-E8EB34FBF0A0}"/>
                </a:ext>
              </a:extLst>
            </p:cNvPr>
            <p:cNvCxnSpPr>
              <a:stCxn id="48" idx="3"/>
            </p:cNvCxnSpPr>
            <p:nvPr/>
          </p:nvCxnSpPr>
          <p:spPr>
            <a:xfrm flipV="1">
              <a:off x="2679959" y="1131906"/>
              <a:ext cx="5448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850D1542-B90C-40F1-8127-9EE309EE9C37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224784" y="1126403"/>
              <a:ext cx="595242" cy="837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106F8B-AFC6-4879-90DE-AF1827B54CDC}"/>
                </a:ext>
              </a:extLst>
            </p:cNvPr>
            <p:cNvSpPr txBox="1"/>
            <p:nvPr/>
          </p:nvSpPr>
          <p:spPr>
            <a:xfrm>
              <a:off x="3400043" y="117741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4F81DB-7498-4AD2-9C34-75D485EBD65F}"/>
                </a:ext>
              </a:extLst>
            </p:cNvPr>
            <p:cNvSpPr txBox="1"/>
            <p:nvPr/>
          </p:nvSpPr>
          <p:spPr>
            <a:xfrm>
              <a:off x="1701426" y="4822817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A0787E3-A7DD-489C-96F4-FEE83005D2E0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721257" y="5053650"/>
              <a:ext cx="23225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45BAF54-2C19-4881-AD84-69FC9B959FB5}"/>
                </a:ext>
              </a:extLst>
            </p:cNvPr>
            <p:cNvCxnSpPr>
              <a:cxnSpLocks/>
              <a:stCxn id="97" idx="6"/>
              <a:endCxn id="41" idx="2"/>
            </p:cNvCxnSpPr>
            <p:nvPr/>
          </p:nvCxnSpPr>
          <p:spPr>
            <a:xfrm>
              <a:off x="5722530" y="2813304"/>
              <a:ext cx="586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AB5D0F-5474-4EA9-BAAE-5EFC4C295257}"/>
                </a:ext>
              </a:extLst>
            </p:cNvPr>
            <p:cNvSpPr txBox="1"/>
            <p:nvPr/>
          </p:nvSpPr>
          <p:spPr>
            <a:xfrm>
              <a:off x="4242761" y="4571314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68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2D256B4D-B060-4F8B-A44B-90B148360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040" y="3210025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824F03-6992-4D5B-A43F-1D2B309B2B82}"/>
                </a:ext>
              </a:extLst>
            </p:cNvPr>
            <p:cNvSpPr/>
            <p:nvPr/>
          </p:nvSpPr>
          <p:spPr>
            <a:xfrm>
              <a:off x="3737898" y="3266160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F228AF-FD28-415A-82BA-CA5D313CEC27}"/>
                    </a:ext>
                  </a:extLst>
                </p:cNvPr>
                <p:cNvSpPr txBox="1"/>
                <p:nvPr/>
              </p:nvSpPr>
              <p:spPr>
                <a:xfrm>
                  <a:off x="3857692" y="3362763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F228AF-FD28-415A-82BA-CA5D313CE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92" y="3362763"/>
                  <a:ext cx="38952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563"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E5A6530C-2423-4FCD-9D8F-27E5A7FDC72B}"/>
                </a:ext>
              </a:extLst>
            </p:cNvPr>
            <p:cNvCxnSpPr>
              <a:cxnSpLocks/>
              <a:stCxn id="68" idx="3"/>
              <a:endCxn id="69" idx="2"/>
            </p:cNvCxnSpPr>
            <p:nvPr/>
          </p:nvCxnSpPr>
          <p:spPr>
            <a:xfrm>
              <a:off x="2670286" y="3570960"/>
              <a:ext cx="10676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9D021B-66AF-4EFB-ADAE-F9B7887E6A02}"/>
                </a:ext>
              </a:extLst>
            </p:cNvPr>
            <p:cNvSpPr txBox="1"/>
            <p:nvPr/>
          </p:nvSpPr>
          <p:spPr>
            <a:xfrm>
              <a:off x="2909898" y="318701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9508A4DE-C88A-433B-8924-50BB44D5CA28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V="1">
              <a:off x="3258618" y="3786486"/>
              <a:ext cx="568554" cy="381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771F54E-F665-4588-BFDD-3BB5040FFB1C}"/>
                </a:ext>
              </a:extLst>
            </p:cNvPr>
            <p:cNvCxnSpPr/>
            <p:nvPr/>
          </p:nvCxnSpPr>
          <p:spPr>
            <a:xfrm flipV="1">
              <a:off x="2728903" y="4167492"/>
              <a:ext cx="5448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50F9064-685F-4BBD-ACC4-A2BEBA7FF26E}"/>
                </a:ext>
              </a:extLst>
            </p:cNvPr>
            <p:cNvSpPr txBox="1"/>
            <p:nvPr/>
          </p:nvSpPr>
          <p:spPr>
            <a:xfrm>
              <a:off x="3358847" y="36864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C7CFEB1-2356-48A9-812B-E36AD527319E}"/>
                </a:ext>
              </a:extLst>
            </p:cNvPr>
            <p:cNvSpPr txBox="1"/>
            <p:nvPr/>
          </p:nvSpPr>
          <p:spPr>
            <a:xfrm>
              <a:off x="1389758" y="3961938"/>
              <a:ext cx="1398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78B018FF-E9D0-4997-B12B-A0CAA867CCC6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V="1">
              <a:off x="4340352" y="3028830"/>
              <a:ext cx="861852" cy="51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D8D879C-9A8B-4DC9-BB36-5A1CA7CFE6CC}"/>
                </a:ext>
              </a:extLst>
            </p:cNvPr>
            <p:cNvSpPr/>
            <p:nvPr/>
          </p:nvSpPr>
          <p:spPr>
            <a:xfrm>
              <a:off x="5112930" y="2508504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70D367A-B5C5-4E06-93BF-083174E5BFC0}"/>
                    </a:ext>
                  </a:extLst>
                </p:cNvPr>
                <p:cNvSpPr txBox="1"/>
                <p:nvPr/>
              </p:nvSpPr>
              <p:spPr>
                <a:xfrm>
                  <a:off x="5228933" y="2628638"/>
                  <a:ext cx="3991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70D367A-B5C5-4E06-93BF-083174E5B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933" y="2628638"/>
                  <a:ext cx="39914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77" r="-3077"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3D209B-5C6B-406A-9A7D-DDAE1108C10A}"/>
                </a:ext>
              </a:extLst>
            </p:cNvPr>
            <p:cNvSpPr txBox="1"/>
            <p:nvPr/>
          </p:nvSpPr>
          <p:spPr>
            <a:xfrm>
              <a:off x="4404326" y="2985952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C729C8AE-A5ED-4A07-9EB0-0873D062CCB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V="1">
              <a:off x="5043817" y="3028830"/>
              <a:ext cx="1354475" cy="2024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DD41B4-F012-402C-AAE0-E42AA0F18688}"/>
                </a:ext>
              </a:extLst>
            </p:cNvPr>
            <p:cNvSpPr txBox="1"/>
            <p:nvPr/>
          </p:nvSpPr>
          <p:spPr>
            <a:xfrm>
              <a:off x="7388633" y="290109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867F8ED-159B-4DA3-BC5F-F3E8CDA17321}"/>
                </a:ext>
              </a:extLst>
            </p:cNvPr>
            <p:cNvSpPr/>
            <p:nvPr/>
          </p:nvSpPr>
          <p:spPr>
            <a:xfrm>
              <a:off x="5692112" y="2995675"/>
              <a:ext cx="564578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0A1F067-B5C3-4774-9E72-AE4603449D7C}"/>
                </a:ext>
              </a:extLst>
            </p:cNvPr>
            <p:cNvSpPr/>
            <p:nvPr/>
          </p:nvSpPr>
          <p:spPr>
            <a:xfrm>
              <a:off x="2844339" y="5233779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A590367-4D3E-4C99-B5C9-F65F4811DA46}"/>
                </a:ext>
              </a:extLst>
            </p:cNvPr>
            <p:cNvSpPr/>
            <p:nvPr/>
          </p:nvSpPr>
          <p:spPr>
            <a:xfrm>
              <a:off x="4627061" y="355316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0D93ED-B1D2-42F9-A25A-CDA3B4CBF61F}"/>
                </a:ext>
              </a:extLst>
            </p:cNvPr>
            <p:cNvSpPr/>
            <p:nvPr/>
          </p:nvSpPr>
          <p:spPr>
            <a:xfrm>
              <a:off x="4335424" y="2566534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2A5BFE5-67B8-4A74-98CA-222D23A8FFB8}"/>
                </a:ext>
              </a:extLst>
            </p:cNvPr>
            <p:cNvSpPr/>
            <p:nvPr/>
          </p:nvSpPr>
          <p:spPr>
            <a:xfrm>
              <a:off x="2761689" y="2352438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89454FD-8C98-4B8E-870A-B575C61C5392}"/>
                </a:ext>
              </a:extLst>
            </p:cNvPr>
            <p:cNvSpPr/>
            <p:nvPr/>
          </p:nvSpPr>
          <p:spPr>
            <a:xfrm>
              <a:off x="2688332" y="132655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DA9C4AD-7D5C-4132-9329-2151B0F13BCD}"/>
                </a:ext>
              </a:extLst>
            </p:cNvPr>
            <p:cNvSpPr/>
            <p:nvPr/>
          </p:nvSpPr>
          <p:spPr>
            <a:xfrm>
              <a:off x="2851025" y="372227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A87223-CC65-434F-970B-B5BD7036C8F0}"/>
                </a:ext>
              </a:extLst>
            </p:cNvPr>
            <p:cNvSpPr/>
            <p:nvPr/>
          </p:nvSpPr>
          <p:spPr>
            <a:xfrm>
              <a:off x="2872226" y="4353157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12519E84-DCB7-4256-9A30-F1E96A23D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8618" y="2926080"/>
              <a:ext cx="140817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514E5521-799F-47AA-B553-693E8B1E7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054" y="2901098"/>
              <a:ext cx="61111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D09F2DAC-EB06-4DEB-8D72-F61C75504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6448" y="2298192"/>
              <a:ext cx="792482" cy="3718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D33BAD58-3BAC-4DE1-AF90-1B0C0D041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640" y="3108960"/>
              <a:ext cx="871728" cy="5364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4EE3E7EF-FD8F-4F66-B433-A2B447079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8927" y="2269853"/>
              <a:ext cx="1435430" cy="58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9C66FB5-7D4A-450C-8983-BA8A24B54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1760" y="3684145"/>
              <a:ext cx="1092597" cy="100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C318C334-9F36-4143-A16E-3EA8C19F7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0893" y="3092546"/>
              <a:ext cx="1403703" cy="208883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58517424-E5FF-41FE-B3B4-C36B070E44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4432" y="5163312"/>
              <a:ext cx="2376463" cy="80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8D7C2B3-594C-4B0C-A7B5-85D92ED3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1360" y="3846576"/>
              <a:ext cx="615696" cy="40843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C1DD743C-397C-46AF-91A1-ABCB9430A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1008" y="4256904"/>
              <a:ext cx="556325" cy="510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6D3FA985-1A7C-4688-95E4-31109039C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0675" y="1209573"/>
              <a:ext cx="580557" cy="820395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007301D-D73D-43F2-9A7E-70BF7A2CC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2240" y="1221436"/>
              <a:ext cx="520627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4B49B94-2C1A-44C0-80DF-B4B121753DB5}"/>
                </a:ext>
              </a:extLst>
            </p:cNvPr>
            <p:cNvSpPr txBox="1"/>
            <p:nvPr/>
          </p:nvSpPr>
          <p:spPr>
            <a:xfrm>
              <a:off x="5717372" y="2473999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018863" y="976125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564646" y="245396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64002</TotalTime>
  <Words>12534</Words>
  <Application>Microsoft Office PowerPoint</Application>
  <PresentationFormat>사용자 지정</PresentationFormat>
  <Paragraphs>4015</Paragraphs>
  <Slides>180</Slides>
  <Notes>168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180</vt:i4>
      </vt:variant>
    </vt:vector>
  </HeadingPairs>
  <TitlesOfParts>
    <vt:vector size="191" baseType="lpstr">
      <vt:lpstr>Cambria Math</vt:lpstr>
      <vt:lpstr>Consolas</vt:lpstr>
      <vt:lpstr>맑은 고딕</vt:lpstr>
      <vt:lpstr>Candara</vt:lpstr>
      <vt:lpstr>맑은 고딕</vt:lpstr>
      <vt:lpstr>Microsoft Sans Serif</vt:lpstr>
      <vt:lpstr>Arial</vt:lpstr>
      <vt:lpstr>고도 M</vt:lpstr>
      <vt:lpstr>굴림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AI 이노베이션스퀘어</cp:lastModifiedBy>
  <cp:revision>3523</cp:revision>
  <dcterms:created xsi:type="dcterms:W3CDTF">2008-02-04T08:04:25Z</dcterms:created>
  <dcterms:modified xsi:type="dcterms:W3CDTF">2020-11-02T13:37:12Z</dcterms:modified>
</cp:coreProperties>
</file>